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6" r:id="rId2"/>
    <p:sldMasterId id="2147483689" r:id="rId3"/>
  </p:sldMasterIdLst>
  <p:notesMasterIdLst>
    <p:notesMasterId r:id="rId8"/>
  </p:notesMasterIdLst>
  <p:sldIdLst>
    <p:sldId id="280" r:id="rId4"/>
    <p:sldId id="285" r:id="rId5"/>
    <p:sldId id="284" r:id="rId6"/>
    <p:sldId id="28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2778"/>
    <a:srgbClr val="03A0DF"/>
    <a:srgbClr val="7DBB4D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4" autoAdjust="0"/>
    <p:restoredTop sz="94694"/>
  </p:normalViewPr>
  <p:slideViewPr>
    <p:cSldViewPr snapToGrid="0" snapToObjects="1">
      <p:cViewPr varScale="1">
        <p:scale>
          <a:sx n="100" d="100"/>
          <a:sy n="100" d="100"/>
        </p:scale>
        <p:origin x="1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05280" y="2103875"/>
            <a:ext cx="9144000" cy="1298391"/>
          </a:xfrm>
          <a:prstGeom prst="rect">
            <a:avLst/>
          </a:prstGeom>
          <a:solidFill>
            <a:schemeClr val="bg1">
              <a:alpha val="70549"/>
            </a:schemeClr>
          </a:solidFill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05280" y="3494342"/>
            <a:ext cx="9144000" cy="693515"/>
          </a:xfrm>
          <a:prstGeom prst="rect">
            <a:avLst/>
          </a:prstGeom>
          <a:solidFill>
            <a:schemeClr val="bg1">
              <a:alpha val="70602"/>
            </a:schemeClr>
          </a:solidFill>
        </p:spPr>
        <p:txBody>
          <a:bodyPr/>
          <a:lstStyle>
            <a:lvl1pPr marL="0" indent="0" algn="ctr">
              <a:buNone/>
              <a:defRPr sz="2400" baseline="0">
                <a:solidFill>
                  <a:srgbClr val="452778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967461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354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7991" y="413716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7991" y="1369750"/>
            <a:ext cx="11536018" cy="39337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1313230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5051" y="375920"/>
            <a:ext cx="11461898" cy="500084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971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204" y="497741"/>
            <a:ext cx="11557591" cy="9082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204" y="1403828"/>
            <a:ext cx="11557591" cy="389969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9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399097"/>
            <a:ext cx="11568223" cy="229393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0" y="2693035"/>
            <a:ext cx="11568223" cy="25292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455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951" y="395842"/>
            <a:ext cx="1153809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6951" y="1299299"/>
            <a:ext cx="5702596" cy="3973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946" y="1299298"/>
            <a:ext cx="5683101" cy="39737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5954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480" y="386154"/>
            <a:ext cx="11536510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8480" y="1373055"/>
            <a:ext cx="5689415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480" y="2094981"/>
            <a:ext cx="5689415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20" y="1373055"/>
            <a:ext cx="5672470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20" y="2094981"/>
            <a:ext cx="5672470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3832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08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741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432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A2E14-501F-81FC-58EB-B554F9F5F5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819B9-BBAB-ED54-4D28-6A56AD0560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088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117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73220-1C5D-A066-DD8E-F1284F9908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5A154B-B63B-91FF-FAFC-74CAB195CB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452778"/>
                </a:solidFill>
              </a:rPr>
              <a:t>Purple </a:t>
            </a:r>
            <a:r>
              <a:rPr lang="en-US" b="1" dirty="0" err="1">
                <a:solidFill>
                  <a:srgbClr val="452778"/>
                </a:solidFill>
              </a:rPr>
              <a:t>colour</a:t>
            </a:r>
            <a:endParaRPr lang="en-US" b="1" dirty="0">
              <a:solidFill>
                <a:srgbClr val="4527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37360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lide simp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5076</TotalTime>
  <Words>2</Words>
  <Application>Microsoft Office PowerPoint</Application>
  <PresentationFormat>Widescreen</PresentationFormat>
  <Paragraphs>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</vt:lpstr>
      <vt:lpstr>Calibri</vt:lpstr>
      <vt:lpstr>Intro slide</vt:lpstr>
      <vt:lpstr>1_Intro slide</vt:lpstr>
      <vt:lpstr>Content slide simple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117</cp:revision>
  <dcterms:created xsi:type="dcterms:W3CDTF">2017-07-13T14:47:43Z</dcterms:created>
  <dcterms:modified xsi:type="dcterms:W3CDTF">2024-11-18T13:35:25Z</dcterms:modified>
</cp:coreProperties>
</file>